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19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66028374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9" name="Shape 8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5" name="Shape 9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2" name="Shape 10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9" name="Shape 10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1" name="Shape 12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2" name="Shape 14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3581400" y="685800"/>
            <a:ext cx="5561012" cy="3352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3" name="Shape 13"/>
          <p:cNvSpPr txBox="1">
            <a:spLocks noGrp="1"/>
          </p:cNvSpPr>
          <p:nvPr>
            <p:ph type="subTitle" idx="1"/>
          </p:nvPr>
        </p:nvSpPr>
        <p:spPr>
          <a:xfrm>
            <a:off x="5181600" y="4038600"/>
            <a:ext cx="3960813" cy="1752600"/>
          </a:xfrm>
          <a:prstGeom prst="rect">
            <a:avLst/>
          </a:prstGeom>
          <a:noFill/>
          <a:ln>
            <a:noFill/>
          </a:ln>
        </p:spPr>
        <p:txBody>
          <a:bodyPr lIns="91425" tIns="91425" rIns="91425" bIns="91425" anchor="ctr" anchorCtr="0"/>
          <a:lstStyle>
            <a:lvl1pPr marL="0" marR="0" lvl="0" indent="0" algn="ctr" rtl="0">
              <a:spcBef>
                <a:spcPts val="640"/>
              </a:spcBef>
              <a:spcAft>
                <a:spcPts val="0"/>
              </a:spcAft>
              <a:buClr>
                <a:schemeClr val="dk2"/>
              </a:buClr>
              <a:buFont typeface="Noto Sans Symbols"/>
              <a:buNone/>
              <a:defRPr sz="3200" b="0" i="0" u="none" strike="noStrike" cap="none">
                <a:solidFill>
                  <a:schemeClr val="lt2"/>
                </a:solidFill>
                <a:latin typeface="Times New Roman"/>
                <a:ea typeface="Times New Roman"/>
                <a:cs typeface="Times New Roman"/>
                <a:sym typeface="Times New Roman"/>
              </a:defRPr>
            </a:lvl1pPr>
            <a:lvl2pPr marL="742950" marR="0" lvl="1" indent="-116840" algn="l" rtl="0">
              <a:spcBef>
                <a:spcPts val="560"/>
              </a:spcBef>
              <a:spcAft>
                <a:spcPts val="0"/>
              </a:spcAft>
              <a:buClr>
                <a:schemeClr val="dk1"/>
              </a:buClr>
              <a:buSzPct val="95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143000" marR="0" lvl="2"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600200" marR="0" lvl="3"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057400" marR="0" lvl="4"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4" name="Shape 1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5" name="Shape 1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 name="Shape 16"/>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EAEAEA"/>
              </a:buClr>
              <a:buSzPct val="25000"/>
              <a:buFont typeface="Times New Roman"/>
              <a:buNone/>
            </a:pPr>
            <a:fld id="{00000000-1234-1234-1234-123412341234}" type="slidenum">
              <a:rPr lang="en-US" sz="1400" b="0" i="0" u="none" strike="noStrike" cap="none">
                <a:solidFill>
                  <a:srgbClr val="EAEAEA"/>
                </a:solidFill>
                <a:latin typeface="Times New Roman"/>
                <a:ea typeface="Times New Roman"/>
                <a:cs typeface="Times New Roman"/>
                <a:sym typeface="Times New Roman"/>
              </a:rPr>
              <a:t>‹#›</a:t>
            </a:fld>
            <a:endParaRPr lang="en-US" sz="1400" b="0" i="0" u="none" strike="noStrike" cap="none">
              <a:solidFill>
                <a:srgbClr val="EAEAEA"/>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371600" y="533400"/>
            <a:ext cx="75438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76" name="Shape 76"/>
          <p:cNvSpPr txBox="1">
            <a:spLocks noGrp="1"/>
          </p:cNvSpPr>
          <p:nvPr>
            <p:ph type="body" idx="1"/>
          </p:nvPr>
        </p:nvSpPr>
        <p:spPr>
          <a:xfrm>
            <a:off x="1371600" y="1981200"/>
            <a:ext cx="3733800" cy="4114800"/>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2"/>
              </a:buClr>
              <a:buSzPct val="100000"/>
              <a:buFont typeface="Noto Sans Symbols"/>
              <a:buChar char="•"/>
              <a:defRPr sz="2800" b="0" i="0" u="none" strike="noStrike" cap="none">
                <a:solidFill>
                  <a:schemeClr val="dk1"/>
                </a:solidFill>
                <a:latin typeface="Times New Roman"/>
                <a:ea typeface="Times New Roman"/>
                <a:cs typeface="Times New Roman"/>
                <a:sym typeface="Times New Roman"/>
              </a:defRPr>
            </a:lvl1pPr>
            <a:lvl2pPr marL="742950" marR="0" lvl="1" indent="-140969" algn="l" rtl="0">
              <a:spcBef>
                <a:spcPts val="480"/>
              </a:spcBef>
              <a:spcAft>
                <a:spcPts val="0"/>
              </a:spcAft>
              <a:buClr>
                <a:schemeClr val="dk1"/>
              </a:buClr>
              <a:buSzPct val="95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143000" marR="0" lvl="2"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600200" marR="0" lvl="3"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057400" marR="0" lvl="4"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514600" marR="0" lvl="5"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2971800" marR="0" lvl="6"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429000" marR="0" lvl="7"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3886200" marR="0" lvl="8"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body" idx="2"/>
          </p:nvPr>
        </p:nvSpPr>
        <p:spPr>
          <a:xfrm>
            <a:off x="5257800" y="1981200"/>
            <a:ext cx="3733800" cy="4114800"/>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2"/>
              </a:buClr>
              <a:buSzPct val="100000"/>
              <a:buFont typeface="Noto Sans Symbols"/>
              <a:buChar char="•"/>
              <a:defRPr sz="2800" b="0" i="0" u="none" strike="noStrike" cap="none">
                <a:solidFill>
                  <a:schemeClr val="dk1"/>
                </a:solidFill>
                <a:latin typeface="Times New Roman"/>
                <a:ea typeface="Times New Roman"/>
                <a:cs typeface="Times New Roman"/>
                <a:sym typeface="Times New Roman"/>
              </a:defRPr>
            </a:lvl1pPr>
            <a:lvl2pPr marL="742950" marR="0" lvl="1" indent="-140969" algn="l" rtl="0">
              <a:spcBef>
                <a:spcPts val="480"/>
              </a:spcBef>
              <a:spcAft>
                <a:spcPts val="0"/>
              </a:spcAft>
              <a:buClr>
                <a:schemeClr val="dk1"/>
              </a:buClr>
              <a:buSzPct val="95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143000" marR="0" lvl="2"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600200" marR="0" lvl="3"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057400" marR="0" lvl="4"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514600" marR="0" lvl="5"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2971800" marR="0" lvl="6"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429000" marR="0" lvl="7"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3886200" marR="0" lvl="8"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8" name="Shape 78"/>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9" name="Shape 79"/>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0" name="Shape 80"/>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83" name="Shape 8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2"/>
              </a:buClr>
              <a:buFont typeface="Noto Sans Symbols"/>
              <a:buNone/>
              <a:defRPr sz="20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Clr>
                <a:schemeClr val="dk1"/>
              </a:buClr>
              <a:buFont typeface="Times New Roman"/>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84" name="Shape 84"/>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5" name="Shape 85"/>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6" name="Shape 86"/>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371600" y="533400"/>
            <a:ext cx="75438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26" name="Shape 26"/>
          <p:cNvSpPr txBox="1">
            <a:spLocks noGrp="1"/>
          </p:cNvSpPr>
          <p:nvPr>
            <p:ph type="body" idx="1"/>
          </p:nvPr>
        </p:nvSpPr>
        <p:spPr>
          <a:xfrm>
            <a:off x="1371600" y="1981200"/>
            <a:ext cx="7619999" cy="41148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L="742950" marR="0" lvl="1" indent="-116840" algn="l" rtl="0">
              <a:spcBef>
                <a:spcPts val="560"/>
              </a:spcBef>
              <a:spcAft>
                <a:spcPts val="0"/>
              </a:spcAft>
              <a:buClr>
                <a:schemeClr val="dk1"/>
              </a:buClr>
              <a:buSzPct val="95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143000" marR="0" lvl="2"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600200" marR="0" lvl="3"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057400" marR="0" lvl="4"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27" name="Shape 27"/>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8" name="Shape 28"/>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9" name="Shape 29"/>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rot="5400000">
            <a:off x="5257800" y="2362200"/>
            <a:ext cx="5562600" cy="19049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32" name="Shape 32"/>
          <p:cNvSpPr txBox="1">
            <a:spLocks noGrp="1"/>
          </p:cNvSpPr>
          <p:nvPr>
            <p:ph type="body" idx="1"/>
          </p:nvPr>
        </p:nvSpPr>
        <p:spPr>
          <a:xfrm rot="5400000">
            <a:off x="1371599" y="533400"/>
            <a:ext cx="5562600" cy="5562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L="742950" marR="0" lvl="1" indent="-116840" algn="l" rtl="0">
              <a:spcBef>
                <a:spcPts val="560"/>
              </a:spcBef>
              <a:spcAft>
                <a:spcPts val="0"/>
              </a:spcAft>
              <a:buClr>
                <a:schemeClr val="dk1"/>
              </a:buClr>
              <a:buSzPct val="95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143000" marR="0" lvl="2"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600200" marR="0" lvl="3"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057400" marR="0" lvl="4"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3" name="Shape 33"/>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4" name="Shape 34"/>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5" name="Shape 35"/>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371600" y="533400"/>
            <a:ext cx="75438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38" name="Shape 38"/>
          <p:cNvSpPr txBox="1">
            <a:spLocks noGrp="1"/>
          </p:cNvSpPr>
          <p:nvPr>
            <p:ph type="body" idx="1"/>
          </p:nvPr>
        </p:nvSpPr>
        <p:spPr>
          <a:xfrm rot="5400000">
            <a:off x="3124200" y="228600"/>
            <a:ext cx="4114800" cy="76199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L="742950" marR="0" lvl="1" indent="-116840" algn="l" rtl="0">
              <a:spcBef>
                <a:spcPts val="560"/>
              </a:spcBef>
              <a:spcAft>
                <a:spcPts val="0"/>
              </a:spcAft>
              <a:buClr>
                <a:schemeClr val="dk1"/>
              </a:buClr>
              <a:buSzPct val="95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143000" marR="0" lvl="2"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600200" marR="0" lvl="3"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057400" marR="0" lvl="4"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9" name="Shape 39"/>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0" name="Shape 40"/>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4" name="Shape 44"/>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2"/>
              </a:buClr>
              <a:buFont typeface="Noto Sans Symbols"/>
              <a:buNone/>
              <a:defRPr sz="3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560"/>
              </a:spcBef>
              <a:spcAft>
                <a:spcPts val="0"/>
              </a:spcAft>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45" name="Shape 45"/>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2"/>
              </a:buClr>
              <a:buFont typeface="Noto Sans Symbols"/>
              <a:buNone/>
              <a:defRPr sz="14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46" name="Shape 46"/>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7" name="Shape 47"/>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8" name="Shape 48"/>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L="742950" marR="0" lvl="1" indent="-116840" algn="l" rtl="0">
              <a:spcBef>
                <a:spcPts val="560"/>
              </a:spcBef>
              <a:spcAft>
                <a:spcPts val="0"/>
              </a:spcAft>
              <a:buClr>
                <a:schemeClr val="dk1"/>
              </a:buClr>
              <a:buSzPct val="95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143000" marR="0" lvl="2"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600200" marR="0" lvl="3"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057400" marR="0" lvl="4"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2"/>
              </a:buClr>
              <a:buFont typeface="Noto Sans Symbols"/>
              <a:buNone/>
              <a:defRPr sz="14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53" name="Shape 53"/>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4" name="Shape 54"/>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5" name="Shape 55"/>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8" name="Shape 58"/>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9" name="Shape 59"/>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371600" y="533400"/>
            <a:ext cx="75438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62" name="Shape 62"/>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63" name="Shape 63"/>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64" name="Shape 64"/>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67" name="Shape 6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2"/>
              </a:buClr>
              <a:buFont typeface="Noto Sans Symbols"/>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2"/>
              </a:buClr>
              <a:buSzPct val="100000"/>
              <a:buFont typeface="Noto Sans Symbols"/>
              <a:buChar char="•"/>
              <a:defRPr sz="2400" b="0" i="0" u="none" strike="noStrike" cap="none">
                <a:solidFill>
                  <a:schemeClr val="dk1"/>
                </a:solidFill>
                <a:latin typeface="Times New Roman"/>
                <a:ea typeface="Times New Roman"/>
                <a:cs typeface="Times New Roman"/>
                <a:sym typeface="Times New Roman"/>
              </a:defRPr>
            </a:lvl1pPr>
            <a:lvl2pPr marL="742950" marR="0" lvl="1" indent="-165100" algn="l" rtl="0">
              <a:spcBef>
                <a:spcPts val="400"/>
              </a:spcBef>
              <a:spcAft>
                <a:spcPts val="0"/>
              </a:spcAft>
              <a:buClr>
                <a:schemeClr val="dk1"/>
              </a:buClr>
              <a:buSzPct val="95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143000" marR="0" lvl="2"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600200" marR="0" lvl="3"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057400" marR="0" lvl="4"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514600" marR="0" lvl="5"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971800" marR="0" lvl="6"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429000" marR="0" lvl="7"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886200" marR="0" lvl="8"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69" name="Shape 6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2"/>
              </a:buClr>
              <a:buFont typeface="Noto Sans Symbols"/>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2"/>
              </a:buClr>
              <a:buSzPct val="100000"/>
              <a:buFont typeface="Noto Sans Symbols"/>
              <a:buChar char="•"/>
              <a:defRPr sz="2400" b="0" i="0" u="none" strike="noStrike" cap="none">
                <a:solidFill>
                  <a:schemeClr val="dk1"/>
                </a:solidFill>
                <a:latin typeface="Times New Roman"/>
                <a:ea typeface="Times New Roman"/>
                <a:cs typeface="Times New Roman"/>
                <a:sym typeface="Times New Roman"/>
              </a:defRPr>
            </a:lvl1pPr>
            <a:lvl2pPr marL="742950" marR="0" lvl="1" indent="-165100" algn="l" rtl="0">
              <a:spcBef>
                <a:spcPts val="400"/>
              </a:spcBef>
              <a:spcAft>
                <a:spcPts val="0"/>
              </a:spcAft>
              <a:buClr>
                <a:schemeClr val="dk1"/>
              </a:buClr>
              <a:buSzPct val="95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143000" marR="0" lvl="2" indent="-1143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600200" marR="0" lvl="3"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057400" marR="0" lvl="4"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514600" marR="0" lvl="5"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971800" marR="0" lvl="6"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429000" marR="0" lvl="7"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886200" marR="0" lvl="8" indent="-1270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2" name="Shape 72"/>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3" name="Shape 73"/>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2.xml"/><Relationship Id="rId12"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371600" y="533400"/>
            <a:ext cx="75438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7" name="Shape 7"/>
          <p:cNvSpPr txBox="1">
            <a:spLocks noGrp="1"/>
          </p:cNvSpPr>
          <p:nvPr>
            <p:ph type="body" idx="1"/>
          </p:nvPr>
        </p:nvSpPr>
        <p:spPr>
          <a:xfrm>
            <a:off x="1371600" y="1981200"/>
            <a:ext cx="7619999" cy="41148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L="742950" marR="0" lvl="1" indent="-116840" algn="l" rtl="0">
              <a:spcBef>
                <a:spcPts val="560"/>
              </a:spcBef>
              <a:spcAft>
                <a:spcPts val="0"/>
              </a:spcAft>
              <a:buClr>
                <a:schemeClr val="dk1"/>
              </a:buClr>
              <a:buSzPct val="95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143000" marR="0" lvl="2"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600200" marR="0" lvl="3"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057400" marR="0" lvl="4"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8" name="Shape 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 name="Shape 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 name="Shape 10"/>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EAEAEA"/>
              </a:buClr>
              <a:buSzPct val="25000"/>
              <a:buFont typeface="Times New Roman"/>
              <a:buNone/>
            </a:pPr>
            <a:fld id="{00000000-1234-1234-1234-123412341234}" type="slidenum">
              <a:rPr lang="en-US" sz="1400" b="0" i="0" u="none" strike="noStrike" cap="none">
                <a:solidFill>
                  <a:srgbClr val="EAEAEA"/>
                </a:solidFill>
                <a:latin typeface="Times New Roman"/>
                <a:ea typeface="Times New Roman"/>
                <a:cs typeface="Times New Roman"/>
                <a:sym typeface="Times New Roman"/>
              </a:rPr>
              <a:t>‹#›</a:t>
            </a:fld>
            <a:endParaRPr lang="en-US" sz="1400" b="0" i="0" u="none" strike="noStrike" cap="none">
              <a:solidFill>
                <a:srgbClr val="EAEAEA"/>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1371600" y="533400"/>
            <a:ext cx="75438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9" name="Shape 19"/>
          <p:cNvSpPr txBox="1">
            <a:spLocks noGrp="1"/>
          </p:cNvSpPr>
          <p:nvPr>
            <p:ph type="dt" idx="10"/>
          </p:nvPr>
        </p:nvSpPr>
        <p:spPr>
          <a:xfrm>
            <a:off x="1371600" y="6248400"/>
            <a:ext cx="16763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0" name="Shape 20"/>
          <p:cNvSpPr txBox="1">
            <a:spLocks noGrp="1"/>
          </p:cNvSpPr>
          <p:nvPr>
            <p:ph type="ftr" idx="11"/>
          </p:nvPr>
        </p:nvSpPr>
        <p:spPr>
          <a:xfrm>
            <a:off x="3429000" y="6248400"/>
            <a:ext cx="34290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1" name="Shape 21"/>
          <p:cNvSpPr txBox="1">
            <a:spLocks noGrp="1"/>
          </p:cNvSpPr>
          <p:nvPr>
            <p:ph type="sldNum" idx="12"/>
          </p:nvPr>
        </p:nvSpPr>
        <p:spPr>
          <a:xfrm>
            <a:off x="72390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t>‹#›</a:t>
            </a:fld>
            <a:endParaRPr lang="en-US" sz="1400" b="0" i="0" u="none" strike="noStrike" cap="none">
              <a:solidFill>
                <a:schemeClr val="dk1"/>
              </a:solidFill>
              <a:latin typeface="Times New Roman"/>
              <a:ea typeface="Times New Roman"/>
              <a:cs typeface="Times New Roman"/>
              <a:sym typeface="Times New Roman"/>
            </a:endParaRPr>
          </a:p>
        </p:txBody>
      </p:sp>
      <p:pic>
        <p:nvPicPr>
          <p:cNvPr id="22" name="Shape 22" descr="strtegic1"/>
          <p:cNvPicPr preferRelativeResize="0"/>
          <p:nvPr/>
        </p:nvPicPr>
        <p:blipFill rotWithShape="1">
          <a:blip r:embed="rId12">
            <a:alphaModFix/>
          </a:blip>
          <a:srcRect/>
          <a:stretch/>
        </p:blipFill>
        <p:spPr>
          <a:xfrm>
            <a:off x="0" y="0"/>
            <a:ext cx="1219199" cy="6858000"/>
          </a:xfrm>
          <a:prstGeom prst="rect">
            <a:avLst/>
          </a:prstGeom>
          <a:noFill/>
          <a:ln>
            <a:noFill/>
          </a:ln>
        </p:spPr>
      </p:pic>
      <p:sp>
        <p:nvSpPr>
          <p:cNvPr id="23" name="Shape 23"/>
          <p:cNvSpPr txBox="1">
            <a:spLocks noGrp="1"/>
          </p:cNvSpPr>
          <p:nvPr>
            <p:ph type="body" idx="1"/>
          </p:nvPr>
        </p:nvSpPr>
        <p:spPr>
          <a:xfrm>
            <a:off x="1371600" y="1981200"/>
            <a:ext cx="7619999" cy="41148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L="742950" marR="0" lvl="1" indent="-116840" algn="l" rtl="0">
              <a:spcBef>
                <a:spcPts val="560"/>
              </a:spcBef>
              <a:spcAft>
                <a:spcPts val="0"/>
              </a:spcAft>
              <a:buClr>
                <a:schemeClr val="dk1"/>
              </a:buClr>
              <a:buSzPct val="95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143000" marR="0" lvl="2"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600200" marR="0" lvl="3"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057400" marR="0" lvl="4"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3581400" y="685800"/>
            <a:ext cx="5561012" cy="3352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lt2"/>
              </a:buClr>
              <a:buSzPct val="25000"/>
              <a:buFont typeface="Times New Roman"/>
              <a:buNone/>
            </a:pPr>
            <a:r>
              <a:rPr lang="en-US" sz="12900" b="0" i="0" u="none" strike="noStrike" cap="none">
                <a:solidFill>
                  <a:schemeClr val="lt2"/>
                </a:solidFill>
                <a:latin typeface="Times New Roman"/>
                <a:ea typeface="Times New Roman"/>
                <a:cs typeface="Times New Roman"/>
                <a:sym typeface="Times New Roman"/>
              </a:rPr>
              <a:t>Maps</a:t>
            </a:r>
          </a:p>
        </p:txBody>
      </p:sp>
      <p:sp>
        <p:nvSpPr>
          <p:cNvPr id="92" name="Shape 92"/>
          <p:cNvSpPr txBox="1">
            <a:spLocks noGrp="1"/>
          </p:cNvSpPr>
          <p:nvPr>
            <p:ph type="subTitle" idx="1"/>
          </p:nvPr>
        </p:nvSpPr>
        <p:spPr>
          <a:xfrm>
            <a:off x="5181600" y="4038600"/>
            <a:ext cx="3960811" cy="17526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dk2"/>
              </a:buClr>
              <a:buSzPct val="25000"/>
              <a:buFont typeface="Noto Sans Symbols"/>
              <a:buNone/>
            </a:pPr>
            <a:endParaRPr sz="3200" b="0" i="0" u="none" strike="noStrike" cap="none">
              <a:solidFill>
                <a:schemeClr val="lt2"/>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371600" y="533400"/>
            <a:ext cx="7543800" cy="1143000"/>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7200" b="0" i="0" u="none" strike="noStrike" cap="none">
                <a:solidFill>
                  <a:schemeClr val="dk2"/>
                </a:solidFill>
                <a:latin typeface="Times New Roman"/>
                <a:ea typeface="Times New Roman"/>
                <a:cs typeface="Times New Roman"/>
                <a:sym typeface="Times New Roman"/>
              </a:rPr>
              <a:t>Map Review</a:t>
            </a:r>
          </a:p>
        </p:txBody>
      </p:sp>
      <p:sp>
        <p:nvSpPr>
          <p:cNvPr id="157" name="Shape 157"/>
          <p:cNvSpPr txBox="1">
            <a:spLocks noGrp="1"/>
          </p:cNvSpPr>
          <p:nvPr>
            <p:ph type="body" idx="1"/>
          </p:nvPr>
        </p:nvSpPr>
        <p:spPr>
          <a:xfrm>
            <a:off x="1371600" y="1981200"/>
            <a:ext cx="7619999"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Why is it important to understand a people</a:t>
            </a:r>
            <a:r>
              <a:rPr lang="en-US"/>
              <a:t>’</a:t>
            </a:r>
            <a:r>
              <a:rPr lang="en-US" sz="3200" b="0" i="0" u="none" strike="noStrike" cap="none">
                <a:solidFill>
                  <a:schemeClr val="dk1"/>
                </a:solidFill>
                <a:latin typeface="Times New Roman"/>
                <a:ea typeface="Times New Roman"/>
                <a:cs typeface="Times New Roman"/>
                <a:sym typeface="Times New Roman"/>
              </a:rPr>
              <a:t>s religion?</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because religion helps shape their culture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6"/>
                                        </p:tgtEl>
                                        <p:attrNameLst>
                                          <p:attrName>style.visibility</p:attrName>
                                        </p:attrNameLst>
                                      </p:cBhvr>
                                      <p:to>
                                        <p:strVal val="visible"/>
                                      </p:to>
                                    </p:set>
                                    <p:anim calcmode="lin" valueType="num">
                                      <p:cBhvr additive="base">
                                        <p:cTn id="7" dur="500"/>
                                        <p:tgtEl>
                                          <p:spTgt spid="156"/>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57">
                                            <p:txEl>
                                              <p:pRg st="0" end="0"/>
                                            </p:txEl>
                                          </p:spTgt>
                                        </p:tgtEl>
                                        <p:attrNameLst>
                                          <p:attrName>style.visibility</p:attrName>
                                        </p:attrNameLst>
                                      </p:cBhvr>
                                      <p:to>
                                        <p:strVal val="visible"/>
                                      </p:to>
                                    </p:set>
                                    <p:anim calcmode="lin" valueType="num">
                                      <p:cBhvr additive="base">
                                        <p:cTn id="12" dur="2000"/>
                                        <p:tgtEl>
                                          <p:spTgt spid="157">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57">
                                            <p:txEl>
                                              <p:pRg st="1" end="1"/>
                                            </p:txEl>
                                          </p:spTgt>
                                        </p:tgtEl>
                                        <p:attrNameLst>
                                          <p:attrName>style.visibility</p:attrName>
                                        </p:attrNameLst>
                                      </p:cBhvr>
                                      <p:to>
                                        <p:strVal val="visible"/>
                                      </p:to>
                                    </p:set>
                                    <p:anim calcmode="lin" valueType="num">
                                      <p:cBhvr additive="base">
                                        <p:cTn id="17" dur="2000"/>
                                        <p:tgtEl>
                                          <p:spTgt spid="157">
                                            <p:txEl>
                                              <p:pRg st="1" end="1"/>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1371600" y="533400"/>
            <a:ext cx="7543800" cy="1143000"/>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a:solidFill>
                  <a:schemeClr val="dk2"/>
                </a:solidFill>
                <a:latin typeface="Times New Roman"/>
                <a:ea typeface="Times New Roman"/>
                <a:cs typeface="Times New Roman"/>
                <a:sym typeface="Times New Roman"/>
              </a:rPr>
              <a:t>The World Political</a:t>
            </a:r>
          </a:p>
        </p:txBody>
      </p:sp>
      <p:sp>
        <p:nvSpPr>
          <p:cNvPr id="98" name="Shape 98"/>
          <p:cNvSpPr txBox="1">
            <a:spLocks noGrp="1"/>
          </p:cNvSpPr>
          <p:nvPr>
            <p:ph type="body" idx="1"/>
          </p:nvPr>
        </p:nvSpPr>
        <p:spPr>
          <a:xfrm>
            <a:off x="1371600" y="1981200"/>
            <a:ext cx="7619999"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Political maps show how people have divided places on the Earth into countries, states, cities and other units for the purpose of governing them.</a:t>
            </a:r>
          </a:p>
          <a:p>
            <a:pPr marL="342900" marR="0" lvl="0" indent="-342900" algn="l" rtl="0">
              <a:spcBef>
                <a:spcPts val="640"/>
              </a:spcBef>
              <a:spcAft>
                <a:spcPts val="0"/>
              </a:spcAft>
              <a:buClr>
                <a:schemeClr val="dk2"/>
              </a:buClr>
              <a:buSzPct val="100000"/>
              <a:buFont typeface="Noto Sans Symbols"/>
              <a:buNone/>
            </a:pPr>
            <a:endParaRPr sz="3200" b="0" i="0" u="none" strike="noStrike" cap="none">
              <a:solidFill>
                <a:schemeClr val="dk1"/>
              </a:solidFill>
              <a:latin typeface="Times New Roman"/>
              <a:ea typeface="Times New Roman"/>
              <a:cs typeface="Times New Roman"/>
              <a:sym typeface="Times New Roman"/>
            </a:endParaRPr>
          </a:p>
        </p:txBody>
      </p:sp>
      <p:pic>
        <p:nvPicPr>
          <p:cNvPr id="99" name="Shape 99" descr="USAH078-H"/>
          <p:cNvPicPr preferRelativeResize="0"/>
          <p:nvPr/>
        </p:nvPicPr>
        <p:blipFill rotWithShape="1">
          <a:blip r:embed="rId3">
            <a:alphaModFix/>
          </a:blip>
          <a:srcRect/>
          <a:stretch/>
        </p:blipFill>
        <p:spPr>
          <a:xfrm>
            <a:off x="3352800" y="3962400"/>
            <a:ext cx="3429000" cy="2582861"/>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additive="base">
                                        <p:cTn id="7" dur="500"/>
                                        <p:tgtEl>
                                          <p:spTgt spid="9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98">
                                            <p:txEl>
                                              <p:pRg st="0" end="0"/>
                                            </p:txEl>
                                          </p:spTgt>
                                        </p:tgtEl>
                                        <p:attrNameLst>
                                          <p:attrName>style.visibility</p:attrName>
                                        </p:attrNameLst>
                                      </p:cBhvr>
                                      <p:to>
                                        <p:strVal val="visible"/>
                                      </p:to>
                                    </p:set>
                                    <p:anim calcmode="lin" valueType="num">
                                      <p:cBhvr additive="base">
                                        <p:cTn id="12" dur="500"/>
                                        <p:tgtEl>
                                          <p:spTgt spid="9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98">
                                            <p:txEl>
                                              <p:pRg st="1" end="1"/>
                                            </p:txEl>
                                          </p:spTgt>
                                        </p:tgtEl>
                                        <p:attrNameLst>
                                          <p:attrName>style.visibility</p:attrName>
                                        </p:attrNameLst>
                                      </p:cBhvr>
                                      <p:to>
                                        <p:strVal val="visible"/>
                                      </p:to>
                                    </p:set>
                                    <p:anim calcmode="lin" valueType="num">
                                      <p:cBhvr additive="base">
                                        <p:cTn id="17" dur="500"/>
                                        <p:tgtEl>
                                          <p:spTgt spid="9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99"/>
                                        </p:tgtEl>
                                        <p:attrNameLst>
                                          <p:attrName>style.visibility</p:attrName>
                                        </p:attrNameLst>
                                      </p:cBhvr>
                                      <p:to>
                                        <p:strVal val="visible"/>
                                      </p:to>
                                    </p:set>
                                    <p:anim calcmode="lin" valueType="num">
                                      <p:cBhvr additive="base">
                                        <p:cTn id="22" dur="500"/>
                                        <p:tgtEl>
                                          <p:spTgt spid="9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1371600" y="533400"/>
            <a:ext cx="7543800" cy="1143000"/>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a:solidFill>
                  <a:schemeClr val="dk2"/>
                </a:solidFill>
                <a:latin typeface="Times New Roman"/>
                <a:ea typeface="Times New Roman"/>
                <a:cs typeface="Times New Roman"/>
                <a:sym typeface="Times New Roman"/>
              </a:rPr>
              <a:t>The World Physical</a:t>
            </a:r>
          </a:p>
        </p:txBody>
      </p:sp>
      <p:sp>
        <p:nvSpPr>
          <p:cNvPr id="105" name="Shape 105"/>
          <p:cNvSpPr txBox="1">
            <a:spLocks noGrp="1"/>
          </p:cNvSpPr>
          <p:nvPr>
            <p:ph type="body" idx="1"/>
          </p:nvPr>
        </p:nvSpPr>
        <p:spPr>
          <a:xfrm>
            <a:off x="1371600" y="1981200"/>
            <a:ext cx="7619999"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Physical maps show what the surface of the Earth looks like.</a:t>
            </a:r>
          </a:p>
        </p:txBody>
      </p:sp>
      <p:pic>
        <p:nvPicPr>
          <p:cNvPr id="106" name="Shape 106" descr="worldphys"/>
          <p:cNvPicPr preferRelativeResize="0"/>
          <p:nvPr/>
        </p:nvPicPr>
        <p:blipFill rotWithShape="1">
          <a:blip r:embed="rId3">
            <a:alphaModFix/>
          </a:blip>
          <a:srcRect/>
          <a:stretch/>
        </p:blipFill>
        <p:spPr>
          <a:xfrm>
            <a:off x="2514600" y="3048000"/>
            <a:ext cx="5333999" cy="3529012"/>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 calcmode="lin" valueType="num">
                                      <p:cBhvr additive="base">
                                        <p:cTn id="7" dur="500"/>
                                        <p:tgtEl>
                                          <p:spTgt spid="104"/>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05">
                                            <p:txEl>
                                              <p:pRg st="0" end="0"/>
                                            </p:txEl>
                                          </p:spTgt>
                                        </p:tgtEl>
                                        <p:attrNameLst>
                                          <p:attrName>style.visibility</p:attrName>
                                        </p:attrNameLst>
                                      </p:cBhvr>
                                      <p:to>
                                        <p:strVal val="visible"/>
                                      </p:to>
                                    </p:set>
                                    <p:anim calcmode="lin" valueType="num">
                                      <p:cBhvr additive="base">
                                        <p:cTn id="12" dur="500"/>
                                        <p:tgtEl>
                                          <p:spTgt spid="10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06"/>
                                        </p:tgtEl>
                                        <p:attrNameLst>
                                          <p:attrName>style.visibility</p:attrName>
                                        </p:attrNameLst>
                                      </p:cBhvr>
                                      <p:to>
                                        <p:strVal val="visible"/>
                                      </p:to>
                                    </p:set>
                                    <p:anim calcmode="lin" valueType="num">
                                      <p:cBhvr additive="base">
                                        <p:cTn id="17" dur="500"/>
                                        <p:tgtEl>
                                          <p:spTgt spid="10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371600" y="533400"/>
            <a:ext cx="7543800" cy="1143000"/>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6600" b="0" i="0" u="none" strike="noStrike" cap="none">
                <a:solidFill>
                  <a:schemeClr val="dk2"/>
                </a:solidFill>
                <a:latin typeface="Times New Roman"/>
                <a:ea typeface="Times New Roman"/>
                <a:cs typeface="Times New Roman"/>
                <a:sym typeface="Times New Roman"/>
              </a:rPr>
              <a:t>Oceans of the World</a:t>
            </a:r>
          </a:p>
        </p:txBody>
      </p:sp>
      <p:sp>
        <p:nvSpPr>
          <p:cNvPr id="112" name="Shape 112"/>
          <p:cNvSpPr txBox="1">
            <a:spLocks noGrp="1"/>
          </p:cNvSpPr>
          <p:nvPr>
            <p:ph type="body" idx="1"/>
          </p:nvPr>
        </p:nvSpPr>
        <p:spPr>
          <a:xfrm>
            <a:off x="1371600" y="1752600"/>
            <a:ext cx="7619999"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The world has four major oceans.</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Atlantic</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Pacific</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Arctic</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Indian</a:t>
            </a:r>
          </a:p>
        </p:txBody>
      </p:sp>
      <p:grpSp>
        <p:nvGrpSpPr>
          <p:cNvPr id="113" name="Shape 113"/>
          <p:cNvGrpSpPr/>
          <p:nvPr/>
        </p:nvGrpSpPr>
        <p:grpSpPr>
          <a:xfrm>
            <a:off x="3276600" y="2438400"/>
            <a:ext cx="5029199" cy="3803650"/>
            <a:chOff x="3276600" y="2438400"/>
            <a:chExt cx="5029199" cy="3803650"/>
          </a:xfrm>
        </p:grpSpPr>
        <p:pic>
          <p:nvPicPr>
            <p:cNvPr id="114" name="Shape 114" descr="k3oceans_th"/>
            <p:cNvPicPr preferRelativeResize="0"/>
            <p:nvPr/>
          </p:nvPicPr>
          <p:blipFill rotWithShape="1">
            <a:blip r:embed="rId3">
              <a:alphaModFix/>
            </a:blip>
            <a:srcRect/>
            <a:stretch/>
          </p:blipFill>
          <p:spPr>
            <a:xfrm>
              <a:off x="3435350" y="2571750"/>
              <a:ext cx="4870449" cy="3670300"/>
            </a:xfrm>
            <a:prstGeom prst="rect">
              <a:avLst/>
            </a:prstGeom>
            <a:noFill/>
            <a:ln>
              <a:noFill/>
            </a:ln>
          </p:spPr>
        </p:pic>
        <p:sp>
          <p:nvSpPr>
            <p:cNvPr id="115" name="Shape 115"/>
            <p:cNvSpPr txBox="1"/>
            <p:nvPr/>
          </p:nvSpPr>
          <p:spPr>
            <a:xfrm>
              <a:off x="3352800" y="4419600"/>
              <a:ext cx="914400" cy="685799"/>
            </a:xfrm>
            <a:prstGeom prst="rect">
              <a:avLst/>
            </a:prstGeom>
            <a:solidFill>
              <a:schemeClr val="lt1"/>
            </a:solidFill>
            <a:ln w="12700" cap="sq"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800" b="1" i="0" u="none" strike="noStrike" cap="none">
                  <a:solidFill>
                    <a:schemeClr val="dk1"/>
                  </a:solidFill>
                  <a:latin typeface="Times New Roman"/>
                  <a:ea typeface="Times New Roman"/>
                  <a:cs typeface="Times New Roman"/>
                  <a:sym typeface="Times New Roman"/>
                </a:rPr>
                <a:t>Pacific</a:t>
              </a:r>
            </a:p>
            <a:p>
              <a:pPr marL="0" marR="0" lvl="0" indent="0" algn="ctr" rtl="0">
                <a:lnSpc>
                  <a:spcPct val="100000"/>
                </a:lnSpc>
                <a:spcBef>
                  <a:spcPts val="0"/>
                </a:spcBef>
                <a:spcAft>
                  <a:spcPts val="0"/>
                </a:spcAft>
                <a:buClr>
                  <a:schemeClr val="dk1"/>
                </a:buClr>
                <a:buSzPct val="25000"/>
                <a:buFont typeface="Times New Roman"/>
                <a:buNone/>
              </a:pPr>
              <a:r>
                <a:rPr lang="en-US" sz="1800" b="1" i="0" u="none" strike="noStrike" cap="none">
                  <a:solidFill>
                    <a:schemeClr val="dk1"/>
                  </a:solidFill>
                  <a:latin typeface="Times New Roman"/>
                  <a:ea typeface="Times New Roman"/>
                  <a:cs typeface="Times New Roman"/>
                  <a:sym typeface="Times New Roman"/>
                </a:rPr>
                <a:t>ocean</a:t>
              </a:r>
            </a:p>
          </p:txBody>
        </p:sp>
        <p:sp>
          <p:nvSpPr>
            <p:cNvPr id="116" name="Shape 116"/>
            <p:cNvSpPr txBox="1"/>
            <p:nvPr/>
          </p:nvSpPr>
          <p:spPr>
            <a:xfrm>
              <a:off x="5181600" y="4876800"/>
              <a:ext cx="914400" cy="685799"/>
            </a:xfrm>
            <a:prstGeom prst="rect">
              <a:avLst/>
            </a:prstGeom>
            <a:solidFill>
              <a:schemeClr val="lt1"/>
            </a:solidFill>
            <a:ln w="12700" cap="sq"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800" b="1" i="0" u="none" strike="noStrike" cap="none">
                  <a:solidFill>
                    <a:schemeClr val="dk1"/>
                  </a:solidFill>
                  <a:latin typeface="Times New Roman"/>
                  <a:ea typeface="Times New Roman"/>
                  <a:cs typeface="Times New Roman"/>
                  <a:sym typeface="Times New Roman"/>
                </a:rPr>
                <a:t>Atlantic</a:t>
              </a:r>
            </a:p>
            <a:p>
              <a:pPr marL="0" marR="0" lvl="0" indent="0" algn="ctr" rtl="0">
                <a:lnSpc>
                  <a:spcPct val="100000"/>
                </a:lnSpc>
                <a:spcBef>
                  <a:spcPts val="0"/>
                </a:spcBef>
                <a:spcAft>
                  <a:spcPts val="0"/>
                </a:spcAft>
                <a:buClr>
                  <a:schemeClr val="dk1"/>
                </a:buClr>
                <a:buSzPct val="25000"/>
                <a:buFont typeface="Times New Roman"/>
                <a:buNone/>
              </a:pPr>
              <a:r>
                <a:rPr lang="en-US" sz="1800" b="1" i="0" u="none" strike="noStrike" cap="none">
                  <a:solidFill>
                    <a:schemeClr val="dk1"/>
                  </a:solidFill>
                  <a:latin typeface="Times New Roman"/>
                  <a:ea typeface="Times New Roman"/>
                  <a:cs typeface="Times New Roman"/>
                  <a:sym typeface="Times New Roman"/>
                </a:rPr>
                <a:t>ocean</a:t>
              </a:r>
            </a:p>
          </p:txBody>
        </p:sp>
        <p:sp>
          <p:nvSpPr>
            <p:cNvPr id="117" name="Shape 117"/>
            <p:cNvSpPr txBox="1"/>
            <p:nvPr/>
          </p:nvSpPr>
          <p:spPr>
            <a:xfrm>
              <a:off x="3276600" y="2438400"/>
              <a:ext cx="914400" cy="685799"/>
            </a:xfrm>
            <a:prstGeom prst="rect">
              <a:avLst/>
            </a:prstGeom>
            <a:solidFill>
              <a:schemeClr val="lt1"/>
            </a:solidFill>
            <a:ln w="12700" cap="sq"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800" b="1" i="0" u="none" strike="noStrike" cap="none">
                  <a:solidFill>
                    <a:schemeClr val="dk1"/>
                  </a:solidFill>
                  <a:latin typeface="Times New Roman"/>
                  <a:ea typeface="Times New Roman"/>
                  <a:cs typeface="Times New Roman"/>
                  <a:sym typeface="Times New Roman"/>
                </a:rPr>
                <a:t>Arctic</a:t>
              </a:r>
            </a:p>
            <a:p>
              <a:pPr marL="0" marR="0" lvl="0" indent="0" algn="ctr" rtl="0">
                <a:lnSpc>
                  <a:spcPct val="100000"/>
                </a:lnSpc>
                <a:spcBef>
                  <a:spcPts val="0"/>
                </a:spcBef>
                <a:spcAft>
                  <a:spcPts val="0"/>
                </a:spcAft>
                <a:buClr>
                  <a:schemeClr val="dk1"/>
                </a:buClr>
                <a:buSzPct val="25000"/>
                <a:buFont typeface="Times New Roman"/>
                <a:buNone/>
              </a:pPr>
              <a:r>
                <a:rPr lang="en-US" sz="1800" b="1" i="0" u="none" strike="noStrike" cap="none">
                  <a:solidFill>
                    <a:schemeClr val="dk1"/>
                  </a:solidFill>
                  <a:latin typeface="Times New Roman"/>
                  <a:ea typeface="Times New Roman"/>
                  <a:cs typeface="Times New Roman"/>
                  <a:sym typeface="Times New Roman"/>
                </a:rPr>
                <a:t>ocean</a:t>
              </a:r>
            </a:p>
          </p:txBody>
        </p:sp>
        <p:sp>
          <p:nvSpPr>
            <p:cNvPr id="118" name="Shape 118"/>
            <p:cNvSpPr txBox="1"/>
            <p:nvPr/>
          </p:nvSpPr>
          <p:spPr>
            <a:xfrm>
              <a:off x="6477000" y="4648200"/>
              <a:ext cx="914400" cy="685799"/>
            </a:xfrm>
            <a:prstGeom prst="rect">
              <a:avLst/>
            </a:prstGeom>
            <a:solidFill>
              <a:schemeClr val="lt1"/>
            </a:solidFill>
            <a:ln w="12700" cap="sq"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800" b="1" i="0" u="none" strike="noStrike" cap="none">
                  <a:solidFill>
                    <a:schemeClr val="dk1"/>
                  </a:solidFill>
                  <a:latin typeface="Times New Roman"/>
                  <a:ea typeface="Times New Roman"/>
                  <a:cs typeface="Times New Roman"/>
                  <a:sym typeface="Times New Roman"/>
                </a:rPr>
                <a:t>Indian</a:t>
              </a:r>
            </a:p>
            <a:p>
              <a:pPr marL="0" marR="0" lvl="0" indent="0" algn="ctr" rtl="0">
                <a:lnSpc>
                  <a:spcPct val="100000"/>
                </a:lnSpc>
                <a:spcBef>
                  <a:spcPts val="0"/>
                </a:spcBef>
                <a:spcAft>
                  <a:spcPts val="0"/>
                </a:spcAft>
                <a:buClr>
                  <a:schemeClr val="dk1"/>
                </a:buClr>
                <a:buSzPct val="25000"/>
                <a:buFont typeface="Times New Roman"/>
                <a:buNone/>
              </a:pPr>
              <a:r>
                <a:rPr lang="en-US" sz="1800" b="1" i="0" u="none" strike="noStrike" cap="none">
                  <a:solidFill>
                    <a:schemeClr val="dk1"/>
                  </a:solidFill>
                  <a:latin typeface="Times New Roman"/>
                  <a:ea typeface="Times New Roman"/>
                  <a:cs typeface="Times New Roman"/>
                  <a:sym typeface="Times New Roman"/>
                </a:rPr>
                <a:t>ocean</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1"/>
                                        </p:tgtEl>
                                        <p:attrNameLst>
                                          <p:attrName>style.visibility</p:attrName>
                                        </p:attrNameLst>
                                      </p:cBhvr>
                                      <p:to>
                                        <p:strVal val="visible"/>
                                      </p:to>
                                    </p:set>
                                    <p:anim calcmode="lin" valueType="num">
                                      <p:cBhvr additive="base">
                                        <p:cTn id="7" dur="500"/>
                                        <p:tgtEl>
                                          <p:spTgt spid="111"/>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12">
                                            <p:txEl>
                                              <p:pRg st="0" end="0"/>
                                            </p:txEl>
                                          </p:spTgt>
                                        </p:tgtEl>
                                        <p:attrNameLst>
                                          <p:attrName>style.visibility</p:attrName>
                                        </p:attrNameLst>
                                      </p:cBhvr>
                                      <p:to>
                                        <p:strVal val="visible"/>
                                      </p:to>
                                    </p:set>
                                    <p:anim calcmode="lin" valueType="num">
                                      <p:cBhvr additive="base">
                                        <p:cTn id="12" dur="500"/>
                                        <p:tgtEl>
                                          <p:spTgt spid="11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12">
                                            <p:txEl>
                                              <p:pRg st="1" end="1"/>
                                            </p:txEl>
                                          </p:spTgt>
                                        </p:tgtEl>
                                        <p:attrNameLst>
                                          <p:attrName>style.visibility</p:attrName>
                                        </p:attrNameLst>
                                      </p:cBhvr>
                                      <p:to>
                                        <p:strVal val="visible"/>
                                      </p:to>
                                    </p:set>
                                    <p:anim calcmode="lin" valueType="num">
                                      <p:cBhvr additive="base">
                                        <p:cTn id="17" dur="500"/>
                                        <p:tgtEl>
                                          <p:spTgt spid="11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112">
                                            <p:txEl>
                                              <p:pRg st="2" end="2"/>
                                            </p:txEl>
                                          </p:spTgt>
                                        </p:tgtEl>
                                        <p:attrNameLst>
                                          <p:attrName>style.visibility</p:attrName>
                                        </p:attrNameLst>
                                      </p:cBhvr>
                                      <p:to>
                                        <p:strVal val="visible"/>
                                      </p:to>
                                    </p:set>
                                    <p:anim calcmode="lin" valueType="num">
                                      <p:cBhvr additive="base">
                                        <p:cTn id="22" dur="500"/>
                                        <p:tgtEl>
                                          <p:spTgt spid="11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112">
                                            <p:txEl>
                                              <p:pRg st="3" end="3"/>
                                            </p:txEl>
                                          </p:spTgt>
                                        </p:tgtEl>
                                        <p:attrNameLst>
                                          <p:attrName>style.visibility</p:attrName>
                                        </p:attrNameLst>
                                      </p:cBhvr>
                                      <p:to>
                                        <p:strVal val="visible"/>
                                      </p:to>
                                    </p:set>
                                    <p:anim calcmode="lin" valueType="num">
                                      <p:cBhvr additive="base">
                                        <p:cTn id="27" dur="500"/>
                                        <p:tgtEl>
                                          <p:spTgt spid="112">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112">
                                            <p:txEl>
                                              <p:pRg st="4" end="4"/>
                                            </p:txEl>
                                          </p:spTgt>
                                        </p:tgtEl>
                                        <p:attrNameLst>
                                          <p:attrName>style.visibility</p:attrName>
                                        </p:attrNameLst>
                                      </p:cBhvr>
                                      <p:to>
                                        <p:strVal val="visible"/>
                                      </p:to>
                                    </p:set>
                                    <p:anim calcmode="lin" valueType="num">
                                      <p:cBhvr additive="base">
                                        <p:cTn id="32" dur="500"/>
                                        <p:tgtEl>
                                          <p:spTgt spid="112">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371600" y="533400"/>
            <a:ext cx="7543800" cy="1143000"/>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6000" b="0" i="0" u="none" strike="noStrike" cap="none">
                <a:solidFill>
                  <a:schemeClr val="dk2"/>
                </a:solidFill>
                <a:latin typeface="Times New Roman"/>
                <a:ea typeface="Times New Roman"/>
                <a:cs typeface="Times New Roman"/>
                <a:sym typeface="Times New Roman"/>
              </a:rPr>
              <a:t>Global Climates</a:t>
            </a:r>
          </a:p>
        </p:txBody>
      </p:sp>
      <p:sp>
        <p:nvSpPr>
          <p:cNvPr id="124" name="Shape 124"/>
          <p:cNvSpPr txBox="1">
            <a:spLocks noGrp="1"/>
          </p:cNvSpPr>
          <p:nvPr>
            <p:ph type="body" idx="1"/>
          </p:nvPr>
        </p:nvSpPr>
        <p:spPr>
          <a:xfrm>
            <a:off x="1371600" y="1447800"/>
            <a:ext cx="7619999" cy="24383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Students generally associate Arctic and Antarctic with cold weather, so students could make the observation that the climate at the poles is cold. This map shows the general climate regions of the world.</a:t>
            </a:r>
          </a:p>
        </p:txBody>
      </p:sp>
      <p:pic>
        <p:nvPicPr>
          <p:cNvPr id="125" name="Shape 125" descr="globalclimates"/>
          <p:cNvPicPr preferRelativeResize="0"/>
          <p:nvPr/>
        </p:nvPicPr>
        <p:blipFill rotWithShape="1">
          <a:blip r:embed="rId3">
            <a:alphaModFix/>
          </a:blip>
          <a:srcRect/>
          <a:stretch/>
        </p:blipFill>
        <p:spPr>
          <a:xfrm>
            <a:off x="3124200" y="3844925"/>
            <a:ext cx="4648199" cy="3013074"/>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 calcmode="lin" valueType="num">
                                      <p:cBhvr additive="base">
                                        <p:cTn id="7" dur="500"/>
                                        <p:tgtEl>
                                          <p:spTgt spid="123"/>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24">
                                            <p:txEl>
                                              <p:pRg st="0" end="0"/>
                                            </p:txEl>
                                          </p:spTgt>
                                        </p:tgtEl>
                                        <p:attrNameLst>
                                          <p:attrName>style.visibility</p:attrName>
                                        </p:attrNameLst>
                                      </p:cBhvr>
                                      <p:to>
                                        <p:strVal val="visible"/>
                                      </p:to>
                                    </p:set>
                                    <p:anim calcmode="lin" valueType="num">
                                      <p:cBhvr additive="base">
                                        <p:cTn id="12" dur="500"/>
                                        <p:tgtEl>
                                          <p:spTgt spid="124">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25"/>
                                        </p:tgtEl>
                                        <p:attrNameLst>
                                          <p:attrName>style.visibility</p:attrName>
                                        </p:attrNameLst>
                                      </p:cBhvr>
                                      <p:to>
                                        <p:strVal val="visible"/>
                                      </p:to>
                                    </p:set>
                                    <p:anim calcmode="lin" valueType="num">
                                      <p:cBhvr additive="base">
                                        <p:cTn id="17" dur="500"/>
                                        <p:tgtEl>
                                          <p:spTgt spid="12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371600" y="533400"/>
            <a:ext cx="7543800" cy="1143000"/>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6000" b="0" i="0" u="none" strike="noStrike" cap="none">
                <a:solidFill>
                  <a:schemeClr val="dk2"/>
                </a:solidFill>
                <a:latin typeface="Times New Roman"/>
                <a:ea typeface="Times New Roman"/>
                <a:cs typeface="Times New Roman"/>
                <a:sym typeface="Times New Roman"/>
              </a:rPr>
              <a:t>World Religions</a:t>
            </a:r>
          </a:p>
        </p:txBody>
      </p:sp>
      <p:sp>
        <p:nvSpPr>
          <p:cNvPr id="131" name="Shape 131"/>
          <p:cNvSpPr txBox="1">
            <a:spLocks noGrp="1"/>
          </p:cNvSpPr>
          <p:nvPr>
            <p:ph type="body" idx="1"/>
          </p:nvPr>
        </p:nvSpPr>
        <p:spPr>
          <a:xfrm>
            <a:off x="1371600" y="1981200"/>
            <a:ext cx="7619999"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Religious beliefs help define a people’s culture, so to understand a people, it is important to consider what religions influence that group.</a:t>
            </a:r>
          </a:p>
        </p:txBody>
      </p:sp>
      <p:pic>
        <p:nvPicPr>
          <p:cNvPr id="132" name="Shape 132" descr="worldreligion"/>
          <p:cNvPicPr preferRelativeResize="0"/>
          <p:nvPr/>
        </p:nvPicPr>
        <p:blipFill rotWithShape="1">
          <a:blip r:embed="rId3">
            <a:alphaModFix/>
          </a:blip>
          <a:srcRect/>
          <a:stretch/>
        </p:blipFill>
        <p:spPr>
          <a:xfrm>
            <a:off x="2895600" y="4041775"/>
            <a:ext cx="4343400" cy="2816225"/>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 calcmode="lin" valueType="num">
                                      <p:cBhvr additive="base">
                                        <p:cTn id="7" dur="500"/>
                                        <p:tgtEl>
                                          <p:spTgt spid="130"/>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31">
                                            <p:txEl>
                                              <p:pRg st="0" end="0"/>
                                            </p:txEl>
                                          </p:spTgt>
                                        </p:tgtEl>
                                        <p:attrNameLst>
                                          <p:attrName>style.visibility</p:attrName>
                                        </p:attrNameLst>
                                      </p:cBhvr>
                                      <p:to>
                                        <p:strVal val="visible"/>
                                      </p:to>
                                    </p:set>
                                    <p:anim calcmode="lin" valueType="num">
                                      <p:cBhvr additive="base">
                                        <p:cTn id="12" dur="500"/>
                                        <p:tgtEl>
                                          <p:spTgt spid="13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32"/>
                                        </p:tgtEl>
                                        <p:attrNameLst>
                                          <p:attrName>style.visibility</p:attrName>
                                        </p:attrNameLst>
                                      </p:cBhvr>
                                      <p:to>
                                        <p:strVal val="visible"/>
                                      </p:to>
                                    </p:set>
                                    <p:anim calcmode="lin" valueType="num">
                                      <p:cBhvr additive="base">
                                        <p:cTn id="17" dur="500"/>
                                        <p:tgtEl>
                                          <p:spTgt spid="13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1371600" y="533400"/>
            <a:ext cx="7543800" cy="1143000"/>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8000" b="0" i="0" u="none" strike="noStrike" cap="none">
                <a:solidFill>
                  <a:schemeClr val="dk2"/>
                </a:solidFill>
                <a:latin typeface="Times New Roman"/>
                <a:ea typeface="Times New Roman"/>
                <a:cs typeface="Times New Roman"/>
                <a:sym typeface="Times New Roman"/>
              </a:rPr>
              <a:t>Map Review</a:t>
            </a:r>
          </a:p>
        </p:txBody>
      </p:sp>
      <p:sp>
        <p:nvSpPr>
          <p:cNvPr id="138" name="Shape 138"/>
          <p:cNvSpPr txBox="1">
            <a:spLocks noGrp="1"/>
          </p:cNvSpPr>
          <p:nvPr>
            <p:ph type="body" idx="1"/>
          </p:nvPr>
        </p:nvSpPr>
        <p:spPr>
          <a:xfrm>
            <a:off x="1371600" y="1981200"/>
            <a:ext cx="7619999" cy="10667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What is the purpose of a Political map?</a:t>
            </a:r>
          </a:p>
        </p:txBody>
      </p:sp>
      <p:sp>
        <p:nvSpPr>
          <p:cNvPr id="139" name="Shape 139"/>
          <p:cNvSpPr txBox="1"/>
          <p:nvPr/>
        </p:nvSpPr>
        <p:spPr>
          <a:xfrm>
            <a:off x="1752600" y="3200400"/>
            <a:ext cx="7010400" cy="1066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3200" b="0" i="0" u="none" strike="noStrike" cap="none">
                <a:solidFill>
                  <a:schemeClr val="dk1"/>
                </a:solidFill>
                <a:latin typeface="Times New Roman"/>
                <a:ea typeface="Times New Roman"/>
                <a:cs typeface="Times New Roman"/>
                <a:sym typeface="Times New Roman"/>
              </a:rPr>
              <a:t>To show borders of countries, states, cities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7"/>
                                        </p:tgtEl>
                                        <p:attrNameLst>
                                          <p:attrName>style.visibility</p:attrName>
                                        </p:attrNameLst>
                                      </p:cBhvr>
                                      <p:to>
                                        <p:strVal val="visible"/>
                                      </p:to>
                                    </p:set>
                                    <p:anim calcmode="lin" valueType="num">
                                      <p:cBhvr additive="base">
                                        <p:cTn id="7" dur="500"/>
                                        <p:tgtEl>
                                          <p:spTgt spid="13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38">
                                            <p:txEl>
                                              <p:pRg st="0" end="0"/>
                                            </p:txEl>
                                          </p:spTgt>
                                        </p:tgtEl>
                                        <p:attrNameLst>
                                          <p:attrName>style.visibility</p:attrName>
                                        </p:attrNameLst>
                                      </p:cBhvr>
                                      <p:to>
                                        <p:strVal val="visible"/>
                                      </p:to>
                                    </p:set>
                                    <p:anim calcmode="lin" valueType="num">
                                      <p:cBhvr additive="base">
                                        <p:cTn id="12" dur="500"/>
                                        <p:tgtEl>
                                          <p:spTgt spid="138">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1371600" y="533400"/>
            <a:ext cx="7543800" cy="1143000"/>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8000" b="0" i="0" u="none" strike="noStrike" cap="none">
                <a:solidFill>
                  <a:schemeClr val="dk2"/>
                </a:solidFill>
                <a:latin typeface="Times New Roman"/>
                <a:ea typeface="Times New Roman"/>
                <a:cs typeface="Times New Roman"/>
                <a:sym typeface="Times New Roman"/>
              </a:rPr>
              <a:t>Map Review</a:t>
            </a:r>
          </a:p>
        </p:txBody>
      </p:sp>
      <p:sp>
        <p:nvSpPr>
          <p:cNvPr id="145" name="Shape 145"/>
          <p:cNvSpPr txBox="1">
            <a:spLocks noGrp="1"/>
          </p:cNvSpPr>
          <p:nvPr>
            <p:ph type="body" idx="1"/>
          </p:nvPr>
        </p:nvSpPr>
        <p:spPr>
          <a:xfrm>
            <a:off x="1371600" y="1981200"/>
            <a:ext cx="7619999"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What is the purpose of a Physical map?</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Physical maps show what the surface of the world looks like</a:t>
            </a:r>
          </a:p>
          <a:p>
            <a:pPr marL="342900" marR="0" lvl="0" indent="-342900" algn="l" rtl="0">
              <a:spcBef>
                <a:spcPts val="640"/>
              </a:spcBef>
              <a:spcAft>
                <a:spcPts val="0"/>
              </a:spcAft>
              <a:buClr>
                <a:schemeClr val="dk2"/>
              </a:buClr>
              <a:buSzPct val="100000"/>
              <a:buFont typeface="Noto Sans Symbols"/>
              <a:buNone/>
            </a:pPr>
            <a:endParaRPr sz="3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500"/>
                                        <p:tgtEl>
                                          <p:spTgt spid="144"/>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45">
                                            <p:txEl>
                                              <p:pRg st="0" end="0"/>
                                            </p:txEl>
                                          </p:spTgt>
                                        </p:tgtEl>
                                        <p:attrNameLst>
                                          <p:attrName>style.visibility</p:attrName>
                                        </p:attrNameLst>
                                      </p:cBhvr>
                                      <p:to>
                                        <p:strVal val="visible"/>
                                      </p:to>
                                    </p:set>
                                    <p:anim calcmode="lin" valueType="num">
                                      <p:cBhvr additive="base">
                                        <p:cTn id="12" dur="500"/>
                                        <p:tgtEl>
                                          <p:spTgt spid="14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45">
                                            <p:txEl>
                                              <p:pRg st="1" end="1"/>
                                            </p:txEl>
                                          </p:spTgt>
                                        </p:tgtEl>
                                        <p:attrNameLst>
                                          <p:attrName>style.visibility</p:attrName>
                                        </p:attrNameLst>
                                      </p:cBhvr>
                                      <p:to>
                                        <p:strVal val="visible"/>
                                      </p:to>
                                    </p:set>
                                    <p:anim calcmode="lin" valueType="num">
                                      <p:cBhvr additive="base">
                                        <p:cTn id="17" dur="500"/>
                                        <p:tgtEl>
                                          <p:spTgt spid="145">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145">
                                            <p:txEl>
                                              <p:pRg st="2" end="2"/>
                                            </p:txEl>
                                          </p:spTgt>
                                        </p:tgtEl>
                                        <p:attrNameLst>
                                          <p:attrName>style.visibility</p:attrName>
                                        </p:attrNameLst>
                                      </p:cBhvr>
                                      <p:to>
                                        <p:strVal val="visible"/>
                                      </p:to>
                                    </p:set>
                                    <p:anim calcmode="lin" valueType="num">
                                      <p:cBhvr additive="base">
                                        <p:cTn id="22" dur="500"/>
                                        <p:tgtEl>
                                          <p:spTgt spid="145">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1371600" y="533400"/>
            <a:ext cx="7543800" cy="1143000"/>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8000" b="0" i="0" u="none" strike="noStrike" cap="none">
                <a:solidFill>
                  <a:schemeClr val="dk2"/>
                </a:solidFill>
                <a:latin typeface="Times New Roman"/>
                <a:ea typeface="Times New Roman"/>
                <a:cs typeface="Times New Roman"/>
                <a:sym typeface="Times New Roman"/>
              </a:rPr>
              <a:t>Map Review</a:t>
            </a:r>
          </a:p>
        </p:txBody>
      </p:sp>
      <p:sp>
        <p:nvSpPr>
          <p:cNvPr id="151" name="Shape 151"/>
          <p:cNvSpPr txBox="1">
            <a:spLocks noGrp="1"/>
          </p:cNvSpPr>
          <p:nvPr>
            <p:ph type="body" idx="1"/>
          </p:nvPr>
        </p:nvSpPr>
        <p:spPr>
          <a:xfrm>
            <a:off x="1371600" y="1981200"/>
            <a:ext cx="7619999"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What are the four major oceans of the world?</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Atlantic</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Pacific</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Arctic</a:t>
            </a:r>
          </a:p>
          <a:p>
            <a:pPr marL="342900" marR="0" lvl="0" indent="-342900" algn="l" rtl="0">
              <a:lnSpc>
                <a:spcPct val="100000"/>
              </a:lnSpc>
              <a:spcBef>
                <a:spcPts val="640"/>
              </a:spcBef>
              <a:spcAft>
                <a:spcPts val="0"/>
              </a:spcAft>
              <a:buClr>
                <a:schemeClr val="dk2"/>
              </a:buClr>
              <a:buSzPct val="100000"/>
              <a:buFont typeface="Noto Sans Symbols"/>
              <a:buChar char="•"/>
            </a:pPr>
            <a:r>
              <a:rPr lang="en-US" sz="3200" b="0" i="0" u="none" strike="noStrike" cap="none">
                <a:solidFill>
                  <a:schemeClr val="dk1"/>
                </a:solidFill>
                <a:latin typeface="Times New Roman"/>
                <a:ea typeface="Times New Roman"/>
                <a:cs typeface="Times New Roman"/>
                <a:sym typeface="Times New Roman"/>
              </a:rPr>
              <a:t>Indian</a:t>
            </a:r>
          </a:p>
          <a:p>
            <a:pPr marL="342900" marR="0" lvl="0" indent="-342900" algn="l" rtl="0">
              <a:spcBef>
                <a:spcPts val="640"/>
              </a:spcBef>
              <a:spcAft>
                <a:spcPts val="0"/>
              </a:spcAft>
              <a:buClr>
                <a:schemeClr val="dk2"/>
              </a:buClr>
              <a:buSzPct val="100000"/>
              <a:buFont typeface="Noto Sans Symbols"/>
              <a:buNone/>
            </a:pPr>
            <a:endParaRPr sz="3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 calcmode="lin" valueType="num">
                                      <p:cBhvr additive="base">
                                        <p:cTn id="7" dur="500"/>
                                        <p:tgtEl>
                                          <p:spTgt spid="150"/>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51">
                                            <p:txEl>
                                              <p:pRg st="0" end="0"/>
                                            </p:txEl>
                                          </p:spTgt>
                                        </p:tgtEl>
                                        <p:attrNameLst>
                                          <p:attrName>style.visibility</p:attrName>
                                        </p:attrNameLst>
                                      </p:cBhvr>
                                      <p:to>
                                        <p:strVal val="visible"/>
                                      </p:to>
                                    </p:set>
                                    <p:anim calcmode="lin" valueType="num">
                                      <p:cBhvr additive="base">
                                        <p:cTn id="12" dur="500"/>
                                        <p:tgtEl>
                                          <p:spTgt spid="15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51">
                                            <p:txEl>
                                              <p:pRg st="1" end="1"/>
                                            </p:txEl>
                                          </p:spTgt>
                                        </p:tgtEl>
                                        <p:attrNameLst>
                                          <p:attrName>style.visibility</p:attrName>
                                        </p:attrNameLst>
                                      </p:cBhvr>
                                      <p:to>
                                        <p:strVal val="visible"/>
                                      </p:to>
                                    </p:set>
                                    <p:anim calcmode="lin" valueType="num">
                                      <p:cBhvr additive="base">
                                        <p:cTn id="17" dur="500"/>
                                        <p:tgtEl>
                                          <p:spTgt spid="15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151">
                                            <p:txEl>
                                              <p:pRg st="2" end="2"/>
                                            </p:txEl>
                                          </p:spTgt>
                                        </p:tgtEl>
                                        <p:attrNameLst>
                                          <p:attrName>style.visibility</p:attrName>
                                        </p:attrNameLst>
                                      </p:cBhvr>
                                      <p:to>
                                        <p:strVal val="visible"/>
                                      </p:to>
                                    </p:set>
                                    <p:anim calcmode="lin" valueType="num">
                                      <p:cBhvr additive="base">
                                        <p:cTn id="22" dur="500"/>
                                        <p:tgtEl>
                                          <p:spTgt spid="151">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151">
                                            <p:txEl>
                                              <p:pRg st="3" end="3"/>
                                            </p:txEl>
                                          </p:spTgt>
                                        </p:tgtEl>
                                        <p:attrNameLst>
                                          <p:attrName>style.visibility</p:attrName>
                                        </p:attrNameLst>
                                      </p:cBhvr>
                                      <p:to>
                                        <p:strVal val="visible"/>
                                      </p:to>
                                    </p:set>
                                    <p:anim calcmode="lin" valueType="num">
                                      <p:cBhvr additive="base">
                                        <p:cTn id="27" dur="500"/>
                                        <p:tgtEl>
                                          <p:spTgt spid="151">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151">
                                            <p:txEl>
                                              <p:pRg st="4" end="4"/>
                                            </p:txEl>
                                          </p:spTgt>
                                        </p:tgtEl>
                                        <p:attrNameLst>
                                          <p:attrName>style.visibility</p:attrName>
                                        </p:attrNameLst>
                                      </p:cBhvr>
                                      <p:to>
                                        <p:strVal val="visible"/>
                                      </p:to>
                                    </p:set>
                                    <p:anim calcmode="lin" valueType="num">
                                      <p:cBhvr additive="base">
                                        <p:cTn id="32" dur="500"/>
                                        <p:tgtEl>
                                          <p:spTgt spid="151">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51">
                                            <p:txEl>
                                              <p:pRg st="5" end="5"/>
                                            </p:txEl>
                                          </p:spTgt>
                                        </p:tgtEl>
                                        <p:attrNameLst>
                                          <p:attrName>style.visibility</p:attrName>
                                        </p:attrNameLst>
                                      </p:cBhvr>
                                      <p:to>
                                        <p:strVal val="visible"/>
                                      </p:to>
                                    </p:set>
                                    <p:anim calcmode="lin" valueType="num">
                                      <p:cBhvr additive="base">
                                        <p:cTn id="37" dur="500"/>
                                        <p:tgtEl>
                                          <p:spTgt spid="151">
                                            <p:txEl>
                                              <p:pRg st="5" end="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Words>
  <Application>Microsoft Macintosh PowerPoint</Application>
  <PresentationFormat>On-screen Show (4:3)</PresentationFormat>
  <Paragraphs>38</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1_Strategic</vt:lpstr>
      <vt:lpstr>Strategic</vt:lpstr>
      <vt:lpstr>Maps</vt:lpstr>
      <vt:lpstr>The World Political</vt:lpstr>
      <vt:lpstr>The World Physical</vt:lpstr>
      <vt:lpstr>Oceans of the World</vt:lpstr>
      <vt:lpstr>Global Climates</vt:lpstr>
      <vt:lpstr>World Religions</vt:lpstr>
      <vt:lpstr>Map Review</vt:lpstr>
      <vt:lpstr>Map Review</vt:lpstr>
      <vt:lpstr>Map Review</vt:lpstr>
      <vt:lpstr>Map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Maps</dc:title>
  <cp:lastModifiedBy>Philip Grosset</cp:lastModifiedBy>
  <cp:revision>1</cp:revision>
  <dcterms:modified xsi:type="dcterms:W3CDTF">2016-07-19T00:29:53Z</dcterms:modified>
</cp:coreProperties>
</file>